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1" autoAdjust="0"/>
    <p:restoredTop sz="84174" autoAdjust="0"/>
  </p:normalViewPr>
  <p:slideViewPr>
    <p:cSldViewPr snapToObjects="1">
      <p:cViewPr varScale="1">
        <p:scale>
          <a:sx n="171" d="100"/>
          <a:sy n="171" d="100"/>
        </p:scale>
        <p:origin x="1915" y="13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16.03.2021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16.03.2021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58.png"/><Relationship Id="rId7"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54.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9.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3/16/2021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3/16/2021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3/16/2021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3/16/2021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3/16/2021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3/16/2021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3/16/2021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3/16/2021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18936</TotalTime>
  <Words>3391</Words>
  <Application>Microsoft Office PowerPoint</Application>
  <PresentationFormat>Custom</PresentationFormat>
  <Paragraphs>1348</Paragraphs>
  <Slides>105</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645</cp:revision>
  <cp:lastPrinted>2013-06-08T11:22:51Z</cp:lastPrinted>
  <dcterms:created xsi:type="dcterms:W3CDTF">2019-12-03T10:53:56Z</dcterms:created>
  <dcterms:modified xsi:type="dcterms:W3CDTF">2021-03-16T10:39:11Z</dcterms:modified>
</cp:coreProperties>
</file>